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3" r:id="rId8"/>
    <p:sldId id="264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6C19626-25C6-4338-BE52-51A1D43778B8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9F80EA5-B1C7-4FCB-A91A-4EB47A698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9626-25C6-4338-BE52-51A1D43778B8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80EA5-B1C7-4FCB-A91A-4EB47A698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9626-25C6-4338-BE52-51A1D43778B8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80EA5-B1C7-4FCB-A91A-4EB47A698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6C19626-25C6-4338-BE52-51A1D43778B8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9F80EA5-B1C7-4FCB-A91A-4EB47A6983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6C19626-25C6-4338-BE52-51A1D43778B8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9F80EA5-B1C7-4FCB-A91A-4EB47A698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9626-25C6-4338-BE52-51A1D43778B8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80EA5-B1C7-4FCB-A91A-4EB47A6983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9626-25C6-4338-BE52-51A1D43778B8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80EA5-B1C7-4FCB-A91A-4EB47A6983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6C19626-25C6-4338-BE52-51A1D43778B8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9F80EA5-B1C7-4FCB-A91A-4EB47A6983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9626-25C6-4338-BE52-51A1D43778B8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80EA5-B1C7-4FCB-A91A-4EB47A698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6C19626-25C6-4338-BE52-51A1D43778B8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9F80EA5-B1C7-4FCB-A91A-4EB47A6983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6C19626-25C6-4338-BE52-51A1D43778B8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9F80EA5-B1C7-4FCB-A91A-4EB47A6983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6C19626-25C6-4338-BE52-51A1D43778B8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9F80EA5-B1C7-4FCB-A91A-4EB47A698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0" y="990600"/>
            <a:ext cx="6172200" cy="1894362"/>
          </a:xfrm>
        </p:spPr>
        <p:txBody>
          <a:bodyPr/>
          <a:lstStyle/>
          <a:p>
            <a:r>
              <a:rPr lang="en-US" dirty="0" smtClean="0"/>
              <a:t>How to Use Yahoo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Angeline Garcia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housandtyone.com/blog/content/binary/jpegs/YahooHomePageAsOnJanuary28th2009FullScreensh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0"/>
            <a:ext cx="67818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7467600" cy="3425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Yahoo is a search engine that people can supply information to those who are searching for it.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20000" cy="2057400"/>
          </a:xfrm>
        </p:spPr>
        <p:txBody>
          <a:bodyPr/>
          <a:lstStyle/>
          <a:p>
            <a:r>
              <a:rPr lang="en-US" dirty="0" smtClean="0"/>
              <a:t>Web, Images, Video, Local, Apps, and More distinguish the different searches within yahoo.com</a:t>
            </a:r>
            <a:endParaRPr lang="en-US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267200"/>
            <a:ext cx="78771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7467600" cy="1600200"/>
          </a:xfrm>
        </p:spPr>
        <p:txBody>
          <a:bodyPr/>
          <a:lstStyle/>
          <a:p>
            <a:r>
              <a:rPr lang="en-US" dirty="0" smtClean="0"/>
              <a:t>Type what you wish to search then hit web </a:t>
            </a:r>
            <a:r>
              <a:rPr lang="en-US" dirty="0" smtClean="0"/>
              <a:t>search</a:t>
            </a:r>
            <a:endParaRPr lang="en-US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038600"/>
            <a:ext cx="73818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228600"/>
            <a:ext cx="7467600" cy="1752600"/>
          </a:xfrm>
        </p:spPr>
        <p:txBody>
          <a:bodyPr/>
          <a:lstStyle/>
          <a:p>
            <a:r>
              <a:rPr lang="en-US" dirty="0" smtClean="0"/>
              <a:t>Once you hit web search, a list of web pages will show up with what you have searched. </a:t>
            </a:r>
            <a:endParaRPr lang="en-US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09800"/>
            <a:ext cx="70104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457200" y="5334000"/>
            <a:ext cx="7467600" cy="1139952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Tab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Images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162925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52400"/>
            <a:ext cx="7467600" cy="1066800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Tab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Video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8286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819400"/>
            <a:ext cx="840959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2565</TotalTime>
  <Words>78</Words>
  <Application>Microsoft Office PowerPoint</Application>
  <PresentationFormat>On-screen Show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Oriel</vt:lpstr>
      <vt:lpstr>How to Use Yahoo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GROUP OFFICE MVP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Use Yahoo</dc:title>
  <dc:creator>Garcia</dc:creator>
  <cp:lastModifiedBy>Garcia</cp:lastModifiedBy>
  <cp:revision>26</cp:revision>
  <dcterms:created xsi:type="dcterms:W3CDTF">2011-10-02T23:31:02Z</dcterms:created>
  <dcterms:modified xsi:type="dcterms:W3CDTF">2011-10-21T19:01:20Z</dcterms:modified>
</cp:coreProperties>
</file>